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954E57-38F0-4C43-9720-F6AEF8708E17}" type="datetimeFigureOut">
              <a:rPr lang="th-TH" smtClean="0"/>
              <a:t>22/04/56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83F0B-AA65-4789-8FDA-399E9E55BC77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E57-38F0-4C43-9720-F6AEF8708E17}" type="datetimeFigureOut">
              <a:rPr lang="th-TH" smtClean="0"/>
              <a:t>22/04/56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F0B-AA65-4789-8FDA-399E9E55BC7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954E57-38F0-4C43-9720-F6AEF8708E17}" type="datetimeFigureOut">
              <a:rPr lang="th-TH" smtClean="0"/>
              <a:t>22/04/56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C683F0B-AA65-4789-8FDA-399E9E55BC77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E57-38F0-4C43-9720-F6AEF8708E17}" type="datetimeFigureOut">
              <a:rPr lang="th-TH" smtClean="0"/>
              <a:t>22/04/56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683F0B-AA65-4789-8FDA-399E9E55BC7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E57-38F0-4C43-9720-F6AEF8708E17}" type="datetimeFigureOut">
              <a:rPr lang="th-TH" smtClean="0"/>
              <a:t>22/04/56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C683F0B-AA65-4789-8FDA-399E9E55BC77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954E57-38F0-4C43-9720-F6AEF8708E17}" type="datetimeFigureOut">
              <a:rPr lang="th-TH" smtClean="0"/>
              <a:t>22/04/56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683F0B-AA65-4789-8FDA-399E9E55BC77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954E57-38F0-4C43-9720-F6AEF8708E17}" type="datetimeFigureOut">
              <a:rPr lang="th-TH" smtClean="0"/>
              <a:t>22/04/56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683F0B-AA65-4789-8FDA-399E9E55BC77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E57-38F0-4C43-9720-F6AEF8708E17}" type="datetimeFigureOut">
              <a:rPr lang="th-TH" smtClean="0"/>
              <a:t>22/04/56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683F0B-AA65-4789-8FDA-399E9E55BC7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E57-38F0-4C43-9720-F6AEF8708E17}" type="datetimeFigureOut">
              <a:rPr lang="th-TH" smtClean="0"/>
              <a:t>22/04/56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83F0B-AA65-4789-8FDA-399E9E55BC7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E57-38F0-4C43-9720-F6AEF8708E17}" type="datetimeFigureOut">
              <a:rPr lang="th-TH" smtClean="0"/>
              <a:t>22/04/56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683F0B-AA65-4789-8FDA-399E9E55BC77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A954E57-38F0-4C43-9720-F6AEF8708E17}" type="datetimeFigureOut">
              <a:rPr lang="th-TH" smtClean="0"/>
              <a:t>22/04/56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C683F0B-AA65-4789-8FDA-399E9E55BC77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954E57-38F0-4C43-9720-F6AEF8708E17}" type="datetimeFigureOut">
              <a:rPr lang="th-TH" smtClean="0"/>
              <a:t>22/04/56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683F0B-AA65-4789-8FDA-399E9E55BC7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KM-AMC</a:t>
            </a:r>
            <a:endParaRPr lang="th-TH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5400" dirty="0" smtClean="0"/>
              <a:t>BLOG</a:t>
            </a:r>
            <a:endParaRPr lang="th-TH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blog</a:t>
            </a:r>
            <a:endParaRPr lang="th-TH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6429420" cy="491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blog</a:t>
            </a:r>
            <a:endParaRPr lang="th-TH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000792" cy="480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แทรกรูปภาพ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หากต้องการแทรกรูปภาพ ลงในเนื้อความของหระทู้ ต้องเป็นภาพที่ระบุจาก </a:t>
            </a:r>
            <a:r>
              <a:rPr lang="en-US" dirty="0" smtClean="0"/>
              <a:t>URL </a:t>
            </a:r>
            <a:r>
              <a:rPr lang="th-TH" dirty="0" smtClean="0"/>
              <a:t>เท่านั้น (ภาพที่มีที่อยู่บนอินเทอร์เน็ต)</a:t>
            </a:r>
          </a:p>
          <a:p>
            <a:r>
              <a:rPr lang="th-TH" dirty="0" smtClean="0"/>
              <a:t>คลิ้กขวาที่รูปภาพที่ต้องการ </a:t>
            </a:r>
            <a:r>
              <a:rPr lang="en-US" dirty="0" smtClean="0"/>
              <a:t>&gt;</a:t>
            </a:r>
            <a:r>
              <a:rPr lang="th-TH" dirty="0" smtClean="0"/>
              <a:t> เลือก </a:t>
            </a:r>
            <a:r>
              <a:rPr lang="en-US" dirty="0" smtClean="0"/>
              <a:t>Properties </a:t>
            </a:r>
            <a:endParaRPr lang="th-T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143248"/>
            <a:ext cx="2886071" cy="361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86124"/>
            <a:ext cx="298880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18435" idx="3"/>
            <a:endCxn id="18434" idx="1"/>
          </p:cNvCxnSpPr>
          <p:nvPr/>
        </p:nvCxnSpPr>
        <p:spPr>
          <a:xfrm>
            <a:off x="3988908" y="4929186"/>
            <a:ext cx="1297472" cy="2282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แนบไฟล์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ในกรณีที่ต้องการแนบไฟล์ สามารถเลือกไฟล์ที่ต้องการแนบโดยคลิ้กที่ปุ่ม </a:t>
            </a:r>
            <a:r>
              <a:rPr lang="en-US" dirty="0" smtClean="0"/>
              <a:t>browse</a:t>
            </a:r>
          </a:p>
          <a:p>
            <a:r>
              <a:rPr lang="th-TH" dirty="0" smtClean="0"/>
              <a:t>สามารถแนบได้ทั้งส่วนของเนื้อหา และ ส่วนคอมเม่น</a:t>
            </a:r>
            <a:endParaRPr lang="en-US" dirty="0" smtClean="0"/>
          </a:p>
          <a:p>
            <a:r>
              <a:rPr lang="th-TH" dirty="0" smtClean="0"/>
              <a:t>ไม่สามารถแนบไฟล์ที่มีขนาดใหญ่เกิน </a:t>
            </a:r>
            <a:r>
              <a:rPr lang="en-US" dirty="0" smtClean="0"/>
              <a:t>2024 kb </a:t>
            </a:r>
            <a:r>
              <a:rPr lang="th-TH" dirty="0" smtClean="0"/>
              <a:t>หรือ </a:t>
            </a:r>
            <a:r>
              <a:rPr lang="en-US" dirty="0" smtClean="0"/>
              <a:t>2 MB</a:t>
            </a:r>
          </a:p>
          <a:p>
            <a:endParaRPr lang="en-US" dirty="0" smtClean="0"/>
          </a:p>
          <a:p>
            <a:endParaRPr lang="th-TH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929066"/>
            <a:ext cx="7039016" cy="121444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: ON / OFF</a:t>
            </a:r>
            <a:endParaRPr lang="th-TH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84" y="2928934"/>
            <a:ext cx="4071934" cy="21754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328614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4114429" cy="20717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785926"/>
            <a:ext cx="313084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more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ใช้สำหรับกรณีที่ต้องการแสดงเฉพาะหัวเรื่องหลัก (ในกรณีที่มีเนื้อหายาว)</a:t>
            </a: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058056"/>
            <a:ext cx="4572032" cy="471488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1829" y="2199268"/>
            <a:ext cx="3887889" cy="45005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Unpublished/ Delete / Edit</a:t>
            </a:r>
            <a:endParaRPr lang="th-TH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49" y="3143248"/>
            <a:ext cx="9079121" cy="271464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715304" y="3357562"/>
            <a:ext cx="142872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00174"/>
            <a:ext cx="4000528" cy="114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Unpublished &gt; Draft list</a:t>
            </a:r>
            <a:endParaRPr lang="th-TH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5"/>
            <a:ext cx="6929486" cy="466759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858016" y="278605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</a:t>
            </a:r>
            <a:endParaRPr lang="th-TH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286544" cy="498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</a:t>
            </a:r>
            <a:endParaRPr lang="th-TH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357586" cy="184515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09" y="4000504"/>
            <a:ext cx="4765335" cy="23574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16386" idx="3"/>
            <a:endCxn id="16387" idx="0"/>
          </p:cNvCxnSpPr>
          <p:nvPr/>
        </p:nvCxnSpPr>
        <p:spPr>
          <a:xfrm>
            <a:off x="3714744" y="2708506"/>
            <a:ext cx="2882733" cy="129199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29058" y="5857892"/>
            <a:ext cx="2714644" cy="2143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ระบบจัดการความรู้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เข้าสู่เวปไซด์ของวิทยาลัย</a:t>
            </a:r>
          </a:p>
          <a:p>
            <a:r>
              <a:rPr lang="en-US" dirty="0" smtClean="0"/>
              <a:t>http://</a:t>
            </a:r>
            <a:r>
              <a:rPr lang="en-US" dirty="0" smtClean="0"/>
              <a:t>www.amc.kmitl.ac.th</a:t>
            </a:r>
            <a:r>
              <a:rPr lang="en-US" dirty="0" smtClean="0"/>
              <a:t>/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058"/>
            <a:ext cx="6623047" cy="364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215074" y="5857892"/>
            <a:ext cx="164307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643050"/>
            <a:ext cx="320821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6" idx="0"/>
            <a:endCxn id="7" idx="2"/>
          </p:cNvCxnSpPr>
          <p:nvPr/>
        </p:nvCxnSpPr>
        <p:spPr>
          <a:xfrm rot="5400000" flipH="1" flipV="1">
            <a:off x="5427632" y="4180723"/>
            <a:ext cx="3286148" cy="68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Search</a:t>
            </a:r>
            <a:endParaRPr lang="th-TH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143800" cy="461199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Comment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คลิ้กที่หัวข้อกระทู้ที่ต้องการแสดงความคิดเห็น</a:t>
            </a:r>
            <a:endParaRPr lang="th-TH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46767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571868" y="5643578"/>
            <a:ext cx="2071702" cy="92869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214686"/>
            <a:ext cx="2937520" cy="225266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>
            <a:stCxn id="5" idx="0"/>
            <a:endCxn id="20483" idx="1"/>
          </p:cNvCxnSpPr>
          <p:nvPr/>
        </p:nvCxnSpPr>
        <p:spPr>
          <a:xfrm rot="5400000" flipH="1" flipV="1">
            <a:off x="4545803" y="4402936"/>
            <a:ext cx="1302559" cy="11787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comment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สามารถเขียนข้อความ ความคิดเห็น พร้อมแนบไฟล์ต่างๆ ลงไปได้</a:t>
            </a:r>
            <a:endParaRPr lang="th-TH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5214974" cy="317302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000100" y="4714884"/>
            <a:ext cx="1071570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572140"/>
            <a:ext cx="4943475" cy="10096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>
            <a:stCxn id="5" idx="4"/>
            <a:endCxn id="21507" idx="1"/>
          </p:cNvCxnSpPr>
          <p:nvPr/>
        </p:nvCxnSpPr>
        <p:spPr>
          <a:xfrm rot="16200000" flipH="1">
            <a:off x="2051431" y="5056593"/>
            <a:ext cx="504825" cy="153591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comment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ข้อจำกัดคือ</a:t>
            </a:r>
          </a:p>
          <a:p>
            <a:pPr lvl="1"/>
            <a:r>
              <a:rPr lang="th-TH" sz="3600" dirty="0" smtClean="0"/>
              <a:t>ไม่สามารถลบหรือแก้ไขคอมเม้นท์ใดๆ ได้ 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ระบบจัดการความรู้ </a:t>
            </a:r>
            <a:r>
              <a:rPr lang="en-US" dirty="0" smtClean="0"/>
              <a:t>&gt; </a:t>
            </a:r>
            <a:r>
              <a:rPr lang="th-TH" dirty="0" smtClean="0"/>
              <a:t>แลกเปลี่ยนเรียนรู้</a:t>
            </a:r>
            <a:endParaRPr lang="th-TH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870030" cy="442915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57158" y="3143248"/>
            <a:ext cx="1357322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ระบบแลกเปลี่ยนเรียนรู้</a:t>
            </a:r>
            <a:endParaRPr lang="th-T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28868"/>
            <a:ext cx="7085715" cy="279047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ส่วนประกอบ</a:t>
            </a: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1857364"/>
            <a:ext cx="913117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14678" y="3143248"/>
            <a:ext cx="142876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6429388" y="3143248"/>
            <a:ext cx="242889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286388"/>
            <a:ext cx="4884930" cy="9286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6" idx="2"/>
            <a:endCxn id="4099" idx="0"/>
          </p:cNvCxnSpPr>
          <p:nvPr/>
        </p:nvCxnSpPr>
        <p:spPr>
          <a:xfrm rot="5400000">
            <a:off x="6114704" y="3757258"/>
            <a:ext cx="1785950" cy="12723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Blog list</a:t>
            </a:r>
            <a:r>
              <a:rPr lang="th-TH" dirty="0" smtClean="0"/>
              <a:t> ใช้แสดงหัวข้อของ </a:t>
            </a:r>
            <a:r>
              <a:rPr lang="en-US" dirty="0" smtClean="0"/>
              <a:t>Blog</a:t>
            </a:r>
            <a:r>
              <a:rPr lang="th-TH" dirty="0" smtClean="0"/>
              <a:t> ทั้งหมด ว่ามีเรื่องอะไรบ้าง</a:t>
            </a:r>
          </a:p>
          <a:p>
            <a:r>
              <a:rPr lang="en-US" dirty="0" smtClean="0"/>
              <a:t>Draft list </a:t>
            </a:r>
            <a:r>
              <a:rPr lang="th-TH" dirty="0" smtClean="0"/>
              <a:t>พื้นที่ที่ใช้เก็บข้อมูลชั่วคราว จะแสดงผลเมื่อมีหัวข้อ หรือ กระทู้ที่สร้างไว้ แต่ยังไม่ได้เผยแพร่</a:t>
            </a:r>
          </a:p>
          <a:p>
            <a:r>
              <a:rPr lang="en-US" dirty="0" smtClean="0"/>
              <a:t>Write Blog</a:t>
            </a:r>
            <a:r>
              <a:rPr lang="th-TH" dirty="0" smtClean="0"/>
              <a:t> การสร้างหัวข้อใหม่</a:t>
            </a:r>
          </a:p>
          <a:p>
            <a:r>
              <a:rPr lang="en-US" dirty="0" smtClean="0"/>
              <a:t>Logout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Search </a:t>
            </a:r>
            <a:r>
              <a:rPr lang="th-TH" dirty="0" smtClean="0"/>
              <a:t>ใช้สำหรับค้นหาข้อห้อ หรือ กระทู้ จากคำหลักที่ใช้สืบค้น </a:t>
            </a:r>
            <a:endParaRPr lang="th-T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4884930" cy="9286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357826"/>
            <a:ext cx="640194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ส่วนระบุตำแหน่ง เปลี่ยนหน้า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143248"/>
            <a:ext cx="4000528" cy="248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68286" cy="7143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ส่วนประกอบของหนึ่งหัวข้อ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แบบที่ </a:t>
            </a:r>
            <a:r>
              <a:rPr lang="en-US" dirty="0" smtClean="0"/>
              <a:t>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แบบที่ </a:t>
            </a:r>
            <a:r>
              <a:rPr lang="en-US" dirty="0" smtClean="0"/>
              <a:t>2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36792"/>
            <a:ext cx="6532563" cy="171451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23" y="4238188"/>
            <a:ext cx="6403973" cy="240552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572264" y="2071678"/>
            <a:ext cx="150019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29388" y="5500702"/>
            <a:ext cx="1285884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928662" y="3357562"/>
            <a:ext cx="214314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000100" y="6357958"/>
            <a:ext cx="200026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Blog</a:t>
            </a:r>
            <a:endParaRPr lang="th-TH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34924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072074"/>
            <a:ext cx="6286544" cy="183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</TotalTime>
  <Words>260</Words>
  <Application>Microsoft Office PowerPoint</Application>
  <PresentationFormat>On-screen Show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KM-AMC</vt:lpstr>
      <vt:lpstr>ระบบจัดการความรู้</vt:lpstr>
      <vt:lpstr>ระบบจัดการความรู้ &gt; แลกเปลี่ยนเรียนรู้</vt:lpstr>
      <vt:lpstr>ระบบแลกเปลี่ยนเรียนรู้</vt:lpstr>
      <vt:lpstr>ส่วนประกอบ</vt:lpstr>
      <vt:lpstr>Main menu</vt:lpstr>
      <vt:lpstr>ส่วนระบุตำแหน่ง เปลี่ยนหน้า </vt:lpstr>
      <vt:lpstr>ส่วนประกอบของหนึ่งหัวข้อ</vt:lpstr>
      <vt:lpstr>Write Blog</vt:lpstr>
      <vt:lpstr>Write blog</vt:lpstr>
      <vt:lpstr>Write blog</vt:lpstr>
      <vt:lpstr>แทรกรูปภาพ</vt:lpstr>
      <vt:lpstr>แนบไฟล์</vt:lpstr>
      <vt:lpstr>Comment : ON / OFF</vt:lpstr>
      <vt:lpstr>Read more</vt:lpstr>
      <vt:lpstr>Unpublished/ Delete / Edit</vt:lpstr>
      <vt:lpstr>Unpublished &gt; Draft list</vt:lpstr>
      <vt:lpstr>Edit</vt:lpstr>
      <vt:lpstr>Tag</vt:lpstr>
      <vt:lpstr>Tag Search</vt:lpstr>
      <vt:lpstr>Add Comment</vt:lpstr>
      <vt:lpstr>Add comment</vt:lpstr>
      <vt:lpstr>Add comment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KM-AMC</dc:title>
  <dc:creator>User</dc:creator>
  <cp:lastModifiedBy>User</cp:lastModifiedBy>
  <cp:revision>11</cp:revision>
  <dcterms:created xsi:type="dcterms:W3CDTF">2013-04-22T15:33:39Z</dcterms:created>
  <dcterms:modified xsi:type="dcterms:W3CDTF">2013-04-22T17:09:26Z</dcterms:modified>
</cp:coreProperties>
</file>